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5.jpeg" ContentType="image/jpeg"/>
  <Override PartName="/ppt/media/image33.jpeg" ContentType="image/jpeg"/>
  <Override PartName="/ppt/media/image32.jpeg" ContentType="image/jpeg"/>
  <Override PartName="/ppt/media/image28.jpeg" ContentType="image/jpeg"/>
  <Override PartName="/ppt/media/image34.jpeg" ContentType="image/jpeg"/>
  <Override PartName="/ppt/media/image27.jpeg" ContentType="image/jpeg"/>
  <Override PartName="/ppt/media/image26.png" ContentType="image/png"/>
  <Override PartName="/ppt/media/image25.jpeg" ContentType="image/jpeg"/>
  <Override PartName="/ppt/media/image23.jpeg" ContentType="image/jpeg"/>
  <Override PartName="/ppt/media/image21.jpeg" ContentType="image/jpeg"/>
  <Override PartName="/ppt/media/image20.png" ContentType="image/png"/>
  <Override PartName="/ppt/media/image29.jpeg" ContentType="image/jpeg"/>
  <Override PartName="/ppt/media/image18.jpeg" ContentType="image/jpeg"/>
  <Override PartName="/ppt/media/image16.jpeg" ContentType="image/jpeg"/>
  <Override PartName="/ppt/media/image17.png" ContentType="image/png"/>
  <Override PartName="/ppt/media/image14.png" ContentType="image/png"/>
  <Override PartName="/ppt/media/image12.png" ContentType="image/png"/>
  <Override PartName="/ppt/media/image31.jpeg" ContentType="image/jpeg"/>
  <Override PartName="/ppt/media/image15.jpeg" ContentType="image/jpeg"/>
  <Override PartName="/ppt/media/image11.jpeg" ContentType="image/jpeg"/>
  <Override PartName="/ppt/media/image30.jpeg" ContentType="image/jpeg"/>
  <Override PartName="/ppt/media/image10.jpeg" ContentType="image/jpeg"/>
  <Override PartName="/ppt/media/image9.png" ContentType="image/png"/>
  <Override PartName="/ppt/media/image8.jpeg" ContentType="image/jpeg"/>
  <Override PartName="/ppt/media/image22.png" ContentType="image/png"/>
  <Override PartName="/ppt/media/image7.jpeg" ContentType="image/jpeg"/>
  <Override PartName="/ppt/media/image24.png" ContentType="image/png"/>
  <Override PartName="/ppt/media/image6.png" ContentType="image/png"/>
  <Override PartName="/ppt/media/image13.jpeg" ContentType="image/jpeg"/>
  <Override PartName="/ppt/media/image4.png" ContentType="image/png"/>
  <Override PartName="/ppt/media/image3.png" ContentType="image/png"/>
  <Override PartName="/ppt/media/image19.png" ContentType="image/png"/>
  <Override PartName="/ppt/media/image5.jpeg" ContentType="image/jpe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43000" y="1124640"/>
            <a:ext cx="6857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1124640"/>
            <a:ext cx="6857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4500" strike="noStrike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IN" sz="830" strike="noStrike">
                <a:solidFill>
                  <a:srgbClr val="595959"/>
                </a:solidFill>
                <a:latin typeface="Calibri"/>
              </a:rPr>
              <a:t>30/10/16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6308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753F473-3064-46A6-8FA8-36C3B7CA5331}" type="slidenum">
              <a:rPr lang="en-IN" sz="83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1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5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35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35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33960" y="36576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3300" strike="noStrike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33960" y="1828800"/>
            <a:ext cx="788652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"/>
            </a:pPr>
            <a:r>
              <a:rPr lang="en-US" sz="21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2" charset="2"/>
              <a:buChar char="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n-US" sz="15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n-US" sz="135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en-US" sz="135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IN" sz="830" strike="noStrike">
                <a:solidFill>
                  <a:srgbClr val="595959"/>
                </a:solidFill>
                <a:latin typeface="Calibri"/>
              </a:rPr>
              <a:t>30/10/16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46308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1D8FE14-FD15-4F5C-874D-70E105BCEE86}" type="slidenum">
              <a:rPr lang="en-IN" sz="83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TextShape 2"/>
          <p:cNvSpPr txBox="1"/>
          <p:nvPr/>
        </p:nvSpPr>
        <p:spPr>
          <a:xfrm>
            <a:off x="168840" y="36442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IN" sz="3700" strike="noStrike">
                <a:solidFill>
                  <a:srgbClr val="ffffff"/>
                </a:solidFill>
                <a:latin typeface="Dosis"/>
              </a:rPr>
              <a:t>WALK HIS WALK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TALK HIS TALK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John 14:6</a:t>
            </a:r>
            <a:endParaRPr/>
          </a:p>
        </p:txBody>
      </p:sp>
      <p:pic>
        <p:nvPicPr>
          <p:cNvPr id="81" name="Picture 1" descr=""/>
          <p:cNvPicPr/>
          <p:nvPr/>
        </p:nvPicPr>
        <p:blipFill>
          <a:blip r:embed="rId3"/>
          <a:srcRect l="0" t="485740" r="0" b="0"/>
          <a:stretch/>
        </p:blipFill>
        <p:spPr>
          <a:xfrm>
            <a:off x="-42120" y="-829440"/>
            <a:ext cx="9228960" cy="42685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 descr=""/>
          <p:cNvPicPr/>
          <p:nvPr/>
        </p:nvPicPr>
        <p:blipFill>
          <a:blip r:embed="rId2"/>
          <a:srcRect l="0" t="485740" r="0" b="0"/>
          <a:stretch/>
        </p:blipFill>
        <p:spPr>
          <a:xfrm>
            <a:off x="-1456920" y="-67320"/>
            <a:ext cx="13357440" cy="63396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-62280" y="-228600"/>
            <a:ext cx="6691320" cy="650052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Shape 2"/>
          <p:cNvSpPr txBox="1"/>
          <p:nvPr/>
        </p:nvSpPr>
        <p:spPr>
          <a:xfrm>
            <a:off x="-1158480" y="240480"/>
            <a:ext cx="888336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mz;Nz nfhQ;rk; epy;Y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Dosis"/>
              </a:rPr>
              <a:t>Wrong route</a:t>
            </a: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 m nfhQ;rk; khj;J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mf;fh nfhQ;rk; epy;Y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Dosis"/>
              </a:rPr>
              <a:t>Wrong route </a:t>
            </a: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m nfhQ;rk; khj;J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vy;yhiuAk; md;G nra;a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fj;Jf;fDk; ePAk;  - 2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ePAk; Mkh ehDk; Mkh</a:t>
            </a:r>
            <a:endParaRPr/>
          </a:p>
          <a:p>
            <a:pPr>
              <a:lnSpc>
                <a:spcPct val="110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</a:rPr>
              <a:t>ePAk; Mkh ehDk; - 2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 descr=""/>
          <p:cNvPicPr/>
          <p:nvPr/>
        </p:nvPicPr>
        <p:blipFill>
          <a:blip r:embed="rId2"/>
          <a:srcRect l="0" t="485740" r="0" b="0"/>
          <a:stretch/>
        </p:blipFill>
        <p:spPr>
          <a:xfrm>
            <a:off x="-1456920" y="-67320"/>
            <a:ext cx="13357440" cy="633960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-62280" y="-228600"/>
            <a:ext cx="6691320" cy="650052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Shape 2"/>
          <p:cNvSpPr txBox="1"/>
          <p:nvPr/>
        </p:nvSpPr>
        <p:spPr>
          <a:xfrm>
            <a:off x="-1192680" y="45720"/>
            <a:ext cx="888336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,NaR rhkp ghU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mtU vd;d nrhd;dhU NfS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vy;yhiuAk; xU jha;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gps;isapdhU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vy;iy fle;J vy;yhiuAk;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Nerpf;f nrhd;dhU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nrhd;dhU nrhd;dhU</a:t>
            </a:r>
            <a:endParaRPr/>
          </a:p>
          <a:p>
            <a:pPr>
              <a:lnSpc>
                <a:spcPct val="110000"/>
              </a:lnSpc>
            </a:pPr>
            <a:r>
              <a:rPr lang="en-IN" sz="3650" strike="noStrike">
                <a:solidFill>
                  <a:srgbClr val="ffffff"/>
                </a:solidFill>
                <a:latin typeface="Tamil Bible"/>
              </a:rPr>
              <a:t>nrhd;dhU nrhd;dhU - 2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" descr=""/>
          <p:cNvPicPr/>
          <p:nvPr/>
        </p:nvPicPr>
        <p:blipFill>
          <a:blip r:embed="rId2"/>
          <a:srcRect l="0" t="485740" r="0" b="0"/>
          <a:stretch/>
        </p:blipFill>
        <p:spPr>
          <a:xfrm>
            <a:off x="-1456920" y="-67320"/>
            <a:ext cx="13357440" cy="63396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-62280" y="-228600"/>
            <a:ext cx="6691320" cy="650052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Shape 2"/>
          <p:cNvSpPr txBox="1"/>
          <p:nvPr/>
        </p:nvSpPr>
        <p:spPr>
          <a:xfrm>
            <a:off x="-593280" y="828000"/>
            <a:ext cx="7752960" cy="144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Ml;Lf;Fl;lp ehd; Ml;Lf;Fl;lp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,NaRtpd; ke;ij Ml;Lf;Fl;lp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Gy;Ys;s ,lq;fspy; Nka;j;jpLthh;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mkh;e;j jz;zPuz;il elj;jpLthh;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Mlp ghLNtd; mfkfpo;Ntd;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Js;sp Js;sp Js;sp Js;sp 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</a:rPr>
              <a:t>mth; gpd; nry;Ntd;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" descr=""/>
          <p:cNvPicPr/>
          <p:nvPr/>
        </p:nvPicPr>
        <p:blipFill>
          <a:blip r:embed="rId2"/>
          <a:srcRect l="0" t="485740" r="0" b="0"/>
          <a:stretch/>
        </p:blipFill>
        <p:spPr>
          <a:xfrm>
            <a:off x="-1456920" y="-67320"/>
            <a:ext cx="13357440" cy="633960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-62280" y="-228600"/>
            <a:ext cx="6691320" cy="650052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TextShape 2"/>
          <p:cNvSpPr txBox="1"/>
          <p:nvPr/>
        </p:nvSpPr>
        <p:spPr>
          <a:xfrm>
            <a:off x="-579240" y="-433080"/>
            <a:ext cx="7752960" cy="144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07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rpq;fk; fulpf;Fk; mQ;rpNlNd</a:t>
            </a:r>
            <a:endParaRPr/>
          </a:p>
          <a:p>
            <a:pPr>
              <a:lnSpc>
                <a:spcPct val="107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,Nanrd;id fhf;f ty;ytNu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Ml;Lf;Fl;lp ehd; Ml;Lf;Fl;lp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,NaRtpd; ke;ij Ml;Lf;Fl;lp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Gy;Ys;s ,lq;fspy; Nka;j;jpLthh;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mkh;e;j jz;zPuz;il elj;jpLthh;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Mlp ghLNtd; mfkfpo;Ntd;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Js;sp Js;sp Js;sp Js;sp </a:t>
            </a:r>
            <a:endParaRPr/>
          </a:p>
          <a:p>
            <a:pPr>
              <a:lnSpc>
                <a:spcPct val="110000"/>
              </a:lnSpc>
            </a:pPr>
            <a:r>
              <a:rPr lang="en-IN" sz="3300" strike="noStrike">
                <a:solidFill>
                  <a:srgbClr val="ffffff"/>
                </a:solidFill>
                <a:latin typeface="Tamil Bible"/>
                <a:ea typeface="Calibri"/>
              </a:rPr>
              <a:t>mth; gpd; nry;Ntd;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1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TextShape 2"/>
          <p:cNvSpPr txBox="1"/>
          <p:nvPr/>
        </p:nvSpPr>
        <p:spPr>
          <a:xfrm>
            <a:off x="43200" y="343944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IN" sz="3700" strike="noStrike">
                <a:solidFill>
                  <a:srgbClr val="ffffff"/>
                </a:solidFill>
                <a:latin typeface="Dosis"/>
              </a:rPr>
              <a:t>WALK HIS WALK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TALK HIS TALK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Dosis"/>
              </a:rPr>
              <a:t>
</a:t>
            </a:r>
            <a:r>
              <a:rPr lang="en-IN" sz="6000" strike="noStrike">
                <a:solidFill>
                  <a:srgbClr val="ffffff"/>
                </a:solidFill>
                <a:latin typeface="Dosis"/>
              </a:rPr>
              <a:t>-GAME-</a:t>
            </a:r>
            <a:endParaRPr/>
          </a:p>
        </p:txBody>
      </p:sp>
      <p:pic>
        <p:nvPicPr>
          <p:cNvPr id="85" name="Picture 1" descr=""/>
          <p:cNvPicPr/>
          <p:nvPr/>
        </p:nvPicPr>
        <p:blipFill>
          <a:blip r:embed="rId3"/>
          <a:srcRect l="0" t="485740" r="0" b="0"/>
          <a:stretch/>
        </p:blipFill>
        <p:spPr>
          <a:xfrm>
            <a:off x="-42120" y="-829440"/>
            <a:ext cx="9228960" cy="42685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Shape 2"/>
          <p:cNvSpPr txBox="1"/>
          <p:nvPr/>
        </p:nvSpPr>
        <p:spPr>
          <a:xfrm>
            <a:off x="-174960" y="3601080"/>
            <a:ext cx="94874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Ngrp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ele;J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-42120" y="3466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168840" y="34426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10000"/>
              </a:lnSpc>
            </a:pP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Your walk talks,  your talk talks </a:t>
            </a: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your walk talks louder than your talk talks (x2)</a:t>
            </a: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Walk not in darkness as children of the night</a:t>
            </a: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
</a:t>
            </a:r>
            <a:r>
              <a:rPr lang="en-IN" sz="3700" strike="noStrike">
                <a:solidFill>
                  <a:srgbClr val="ffffff"/>
                </a:solidFill>
                <a:latin typeface="Yanone Kaffeesatz"/>
              </a:rPr>
              <a:t>Walk even as Jesus walked, walk as the children of light</a:t>
            </a:r>
            <a:endParaRPr/>
          </a:p>
          <a:p>
            <a:pPr algn="ctr">
              <a:lnSpc>
                <a:spcPct val="110000"/>
              </a:lnSpc>
            </a:pPr>
            <a:endParaRPr/>
          </a:p>
          <a:p>
            <a:pPr algn="ctr">
              <a:lnSpc>
                <a:spcPct val="110000"/>
              </a:lnSpc>
            </a:pPr>
            <a:endParaRPr/>
          </a:p>
        </p:txBody>
      </p:sp>
      <p:pic>
        <p:nvPicPr>
          <p:cNvPr id="92" name="Picture 1" descr=""/>
          <p:cNvPicPr/>
          <p:nvPr/>
        </p:nvPicPr>
        <p:blipFill>
          <a:blip r:embed="rId3"/>
          <a:srcRect l="0" t="485740" r="0" b="0"/>
          <a:stretch/>
        </p:blipFill>
        <p:spPr>
          <a:xfrm>
            <a:off x="-42120" y="-829440"/>
            <a:ext cx="9228960" cy="426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Shape 2"/>
          <p:cNvSpPr txBox="1"/>
          <p:nvPr/>
        </p:nvSpPr>
        <p:spPr>
          <a:xfrm>
            <a:off x="-174960" y="3421080"/>
            <a:ext cx="94874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Ngrp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ele;J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 descr=""/>
          <p:cNvPicPr/>
          <p:nvPr/>
        </p:nvPicPr>
        <p:blipFill>
          <a:blip r:embed="rId2"/>
          <a:stretch/>
        </p:blipFill>
        <p:spPr>
          <a:xfrm>
            <a:off x="0" y="2248560"/>
            <a:ext cx="9143640" cy="4571640"/>
          </a:xfrm>
          <a:prstGeom prst="rect">
            <a:avLst/>
          </a:prstGeom>
          <a:ln>
            <a:noFill/>
          </a:ln>
        </p:spPr>
      </p:pic>
      <p:pic>
        <p:nvPicPr>
          <p:cNvPr id="97" name="Picture 5" descr=""/>
          <p:cNvPicPr/>
          <p:nvPr/>
        </p:nvPicPr>
        <p:blipFill>
          <a:blip r:embed="rId3"/>
          <a:stretch/>
        </p:blipFill>
        <p:spPr>
          <a:xfrm>
            <a:off x="0" y="-1132560"/>
            <a:ext cx="9143640" cy="45576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-42120" y="3439440"/>
            <a:ext cx="9228960" cy="332856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-93960" y="3579480"/>
            <a:ext cx="9318600" cy="354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IN" sz="3800" strike="noStrike">
                <a:solidFill>
                  <a:srgbClr val="ffffff"/>
                </a:solidFill>
                <a:latin typeface="Yanone Kaffeesatz"/>
              </a:rPr>
              <a:t>Facebook twitter whatsapp ellam time waste</a:t>
            </a:r>
            <a:r>
              <a:rPr b="1" lang="en-IN" sz="3800" strike="noStrike">
                <a:solidFill>
                  <a:srgbClr val="000000"/>
                </a:solidFill>
                <a:latin typeface="Yanone Kaffeesatz"/>
              </a:rPr>
              <a:t> </a:t>
            </a:r>
            <a:r>
              <a:rPr lang="en-IN" sz="3250" strike="noStrike">
                <a:solidFill>
                  <a:srgbClr val="ffffff"/>
                </a:solidFill>
                <a:latin typeface="Tamil Bible"/>
              </a:rPr>
              <a:t>Mf;FNk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Daily bible</a:t>
            </a:r>
            <a:r>
              <a:rPr lang="en-IN" sz="3250" strike="noStrike">
                <a:solidFill>
                  <a:srgbClr val="ffffff"/>
                </a:solidFill>
                <a:latin typeface="Yanone Kaffeesatz"/>
              </a:rPr>
              <a:t>  </a:t>
            </a:r>
            <a:r>
              <a:rPr lang="en-IN" sz="3250" strike="noStrike">
                <a:solidFill>
                  <a:srgbClr val="ffffff"/>
                </a:solidFill>
                <a:latin typeface="Tamil Bible"/>
              </a:rPr>
              <a:t>glpr;R ghU </a:t>
            </a:r>
            <a:r>
              <a:rPr lang="en-IN" sz="3800" strike="noStrike">
                <a:solidFill>
                  <a:srgbClr val="ffffff"/>
                </a:solidFill>
                <a:latin typeface="Yanone Kaffeesatz"/>
              </a:rPr>
              <a:t>taste </a:t>
            </a:r>
            <a:r>
              <a:rPr lang="en-IN" sz="3250" strike="noStrike">
                <a:solidFill>
                  <a:srgbClr val="ffffff"/>
                </a:solidFill>
                <a:latin typeface="Tamil Bible"/>
              </a:rPr>
              <a:t>M ,Uf;FNk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7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  <a:ea typeface="Calibri"/>
              </a:rPr>
              <a:t>Post, Like, Share </a:t>
            </a:r>
            <a:r>
              <a:rPr lang="en-IN" sz="3250" strike="noStrike">
                <a:solidFill>
                  <a:srgbClr val="ffffff"/>
                </a:solidFill>
                <a:latin typeface="Tamil Bible"/>
                <a:ea typeface="Calibri"/>
              </a:rPr>
              <a:t>gz;zp Nkhrk; NghfhNj </a:t>
            </a:r>
            <a:r>
              <a:rPr lang="en-IN" sz="3150" strike="noStrike">
                <a:solidFill>
                  <a:srgbClr val="ffffff"/>
                </a:solidFill>
                <a:latin typeface="Tamil Bible"/>
                <a:ea typeface="Calibri"/>
              </a:rPr>
              <a:t>,NaRitg;Nghy tho;e;J ghU Nkhl;rk; NghthNa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Shape 2"/>
          <p:cNvSpPr txBox="1"/>
          <p:nvPr/>
        </p:nvSpPr>
        <p:spPr>
          <a:xfrm>
            <a:off x="-174960" y="3421080"/>
            <a:ext cx="94874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Ngrp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ele;J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Shape 2"/>
          <p:cNvSpPr txBox="1"/>
          <p:nvPr/>
        </p:nvSpPr>
        <p:spPr>
          <a:xfrm>
            <a:off x="-174960" y="3601080"/>
            <a:ext cx="94874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Dosis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Ngrp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Dosis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ele;J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 descr=""/>
          <p:cNvPicPr/>
          <p:nvPr/>
        </p:nvPicPr>
        <p:blipFill>
          <a:blip r:embed="rId2"/>
          <a:srcRect l="0" t="1019" r="24005" b="0"/>
          <a:stretch/>
        </p:blipFill>
        <p:spPr>
          <a:xfrm>
            <a:off x="-42120" y="-337680"/>
            <a:ext cx="9228960" cy="687168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-42120" y="3439440"/>
            <a:ext cx="9228960" cy="3186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TextShape 2"/>
          <p:cNvSpPr txBox="1"/>
          <p:nvPr/>
        </p:nvSpPr>
        <p:spPr>
          <a:xfrm>
            <a:off x="168840" y="36712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7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,NaRtpd; thh;j;ijia </a:t>
            </a:r>
            <a:r>
              <a:rPr lang="en-IN" sz="3200" strike="noStrike">
                <a:solidFill>
                  <a:srgbClr val="ffffff"/>
                </a:solidFill>
                <a:latin typeface="Dosis"/>
                <a:ea typeface="Calibri"/>
              </a:rPr>
              <a:t>LIKE</a:t>
            </a: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 gz;Z</a:t>
            </a:r>
            <a:endParaRPr/>
          </a:p>
          <a:p>
            <a:pPr>
              <a:lnSpc>
                <a:spcPct val="107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,ul;rpg;ig eP </a:t>
            </a:r>
            <a:r>
              <a:rPr lang="en-IN" sz="3200" strike="noStrike">
                <a:solidFill>
                  <a:srgbClr val="ffffff"/>
                </a:solidFill>
                <a:latin typeface="Dosis"/>
                <a:ea typeface="Calibri"/>
              </a:rPr>
              <a:t>SHARE</a:t>
            </a: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 gz;Z</a:t>
            </a:r>
            <a:endParaRPr/>
          </a:p>
          <a:p>
            <a:pPr>
              <a:lnSpc>
                <a:spcPct val="107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guNyhfj;Jf;F </a:t>
            </a:r>
            <a:r>
              <a:rPr lang="en-IN" sz="3200" strike="noStrike">
                <a:solidFill>
                  <a:srgbClr val="ffffff"/>
                </a:solidFill>
                <a:latin typeface="Dosis"/>
                <a:ea typeface="Calibri"/>
              </a:rPr>
              <a:t>REQUEST</a:t>
            </a:r>
            <a:r>
              <a:rPr lang="en-IN" sz="3200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FL</a:t>
            </a:r>
            <a:endParaRPr/>
          </a:p>
          <a:p>
            <a:pPr>
              <a:lnSpc>
                <a:spcPct val="107000"/>
              </a:lnSpc>
            </a:pP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rhj;jhd </a:t>
            </a:r>
            <a:r>
              <a:rPr lang="en-IN" sz="3200" strike="noStrike">
                <a:solidFill>
                  <a:srgbClr val="ffffff"/>
                </a:solidFill>
                <a:latin typeface="Dosis"/>
                <a:ea typeface="Calibri"/>
              </a:rPr>
              <a:t>BLOCK</a:t>
            </a:r>
            <a:r>
              <a:rPr lang="en-IN" sz="3200" strike="noStrike">
                <a:solidFill>
                  <a:srgbClr val="ffffff"/>
                </a:solidFill>
                <a:latin typeface="Tamil Bible"/>
                <a:ea typeface="Calibri"/>
              </a:rPr>
              <a:t> gz;Z. 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  <p:pic>
        <p:nvPicPr>
          <p:cNvPr id="109" name="Picture 1" descr=""/>
          <p:cNvPicPr/>
          <p:nvPr/>
        </p:nvPicPr>
        <p:blipFill>
          <a:blip r:embed="rId3"/>
          <a:srcRect l="0" t="485740" r="0" b="0"/>
          <a:stretch/>
        </p:blipFill>
        <p:spPr>
          <a:xfrm>
            <a:off x="-42120" y="-829440"/>
            <a:ext cx="9228960" cy="42685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